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3" autoAdjust="0"/>
    <p:restoredTop sz="94660"/>
  </p:normalViewPr>
  <p:slideViewPr>
    <p:cSldViewPr snapToGrid="0">
      <p:cViewPr varScale="1">
        <p:scale>
          <a:sx n="99" d="100"/>
          <a:sy n="99" d="100"/>
        </p:scale>
        <p:origin x="88" y="3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r. J. Templeton" userId="174efdda-e7d1-4776-8719-5c4443bc1a47" providerId="ADAL" clId="{0C643A79-280A-4E69-9FD5-67564A5D26D1}"/>
    <pc:docChg chg="addSld modSld">
      <pc:chgData name="Mr. J. Templeton" userId="174efdda-e7d1-4776-8719-5c4443bc1a47" providerId="ADAL" clId="{0C643A79-280A-4E69-9FD5-67564A5D26D1}" dt="2024-02-26T14:35:47.266" v="2" actId="22"/>
      <pc:docMkLst>
        <pc:docMk/>
      </pc:docMkLst>
      <pc:sldChg chg="addSp mod">
        <pc:chgData name="Mr. J. Templeton" userId="174efdda-e7d1-4776-8719-5c4443bc1a47" providerId="ADAL" clId="{0C643A79-280A-4E69-9FD5-67564A5D26D1}" dt="2024-02-26T14:31:45.116" v="0" actId="22"/>
        <pc:sldMkLst>
          <pc:docMk/>
          <pc:sldMk cId="1686979070" sldId="259"/>
        </pc:sldMkLst>
        <pc:picChg chg="add">
          <ac:chgData name="Mr. J. Templeton" userId="174efdda-e7d1-4776-8719-5c4443bc1a47" providerId="ADAL" clId="{0C643A79-280A-4E69-9FD5-67564A5D26D1}" dt="2024-02-26T14:31:45.116" v="0" actId="22"/>
          <ac:picMkLst>
            <pc:docMk/>
            <pc:sldMk cId="1686979070" sldId="259"/>
            <ac:picMk id="3" creationId="{D5C80B24-4573-0541-9EC3-53AFBD1DA7C2}"/>
          </ac:picMkLst>
        </pc:picChg>
      </pc:sldChg>
      <pc:sldChg chg="addSp new mod">
        <pc:chgData name="Mr. J. Templeton" userId="174efdda-e7d1-4776-8719-5c4443bc1a47" providerId="ADAL" clId="{0C643A79-280A-4E69-9FD5-67564A5D26D1}" dt="2024-02-26T14:35:47.266" v="2" actId="22"/>
        <pc:sldMkLst>
          <pc:docMk/>
          <pc:sldMk cId="3553409886" sldId="260"/>
        </pc:sldMkLst>
        <pc:picChg chg="add">
          <ac:chgData name="Mr. J. Templeton" userId="174efdda-e7d1-4776-8719-5c4443bc1a47" providerId="ADAL" clId="{0C643A79-280A-4E69-9FD5-67564A5D26D1}" dt="2024-02-26T14:35:47.266" v="2" actId="22"/>
          <ac:picMkLst>
            <pc:docMk/>
            <pc:sldMk cId="3553409886" sldId="260"/>
            <ac:picMk id="3" creationId="{D9F63F16-3914-87C9-0F7A-E2B2F132C09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DC12DC-FEF0-8BA0-7006-0C9D823823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5CF3FE-A799-6BC5-5662-E34C888E74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C5733D-265E-4BE9-2EA2-F53CD1704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FAB4E-E35E-4A78-870A-3D6A5E6DB898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1BD75D-E49F-9B4B-CCA6-07C4630FD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3C9DFB-6FD1-0567-569E-A76DC217AC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352C-AD52-4B0C-BA34-B115ADA64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032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C64A7B-9421-5985-C63D-8EC3433D5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771347-4273-9BD1-7DE5-AE1599ECDF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0B120D-DA62-3BFB-2214-729088B1E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FAB4E-E35E-4A78-870A-3D6A5E6DB898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AC59AB-8BD0-38AC-0E65-02D5CD01D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4132B3-3199-A284-A551-A66732855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352C-AD52-4B0C-BA34-B115ADA64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721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7EA8BDA-7339-6F16-FBAD-32E8A3E7AF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13B7B8-F5A8-3B79-89E1-551E05B2D3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5BC7A8-E387-0510-1FD9-C8CC045F5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FAB4E-E35E-4A78-870A-3D6A5E6DB898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19008F-5023-9279-2DB2-A139FA962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E19A14-A1E0-99C6-4D71-05A19671C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352C-AD52-4B0C-BA34-B115ADA64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399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8315E-9F8F-B4B0-F1FA-B681E824F8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07AA8-2028-546B-BA1F-574A322A2C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37F81F-E503-737C-B3C8-3C246790A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FAB4E-E35E-4A78-870A-3D6A5E6DB898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F50B4E-CA64-7EAD-4D2F-F561E9F617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89B514-F4C1-B2D2-1C12-BD19AA7CC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352C-AD52-4B0C-BA34-B115ADA64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357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744BE-3614-F9A9-7A9E-6494E00B8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D151B0-75CF-4214-4D0B-9C98FBC0B2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108C7D-7EAC-C0FD-A9E2-32E822E9B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FAB4E-E35E-4A78-870A-3D6A5E6DB898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9A8E81-AD74-0730-94EA-FAD6DDF12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778219-79EE-C7D2-D03C-28AC5B84B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352C-AD52-4B0C-BA34-B115ADA64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480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F6155C-0E72-505C-2B5E-A54BFB96A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5C4BDB-C2C8-F295-2559-743205E44B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F12C1B-1756-3039-9323-82B32CD90D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4A0B4B-562A-5CE7-A030-A6D7601EE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FAB4E-E35E-4A78-870A-3D6A5E6DB898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533F68-8914-6BE6-761A-B792841D9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80D143-CBB6-8181-9CD0-54B9B0127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352C-AD52-4B0C-BA34-B115ADA64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48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30B01-ED88-7665-2740-FF7517779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34C53E-A2A6-597C-64AC-342F6DBBC9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6B2FA7-4E2D-AF42-4ECF-7ACB4123C0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D4E8A1-EF75-A24B-6187-D1D5A7F0E4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09A140-F13C-19E6-B629-AF1A73B21E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9A42FD1-1F8B-C87A-8D6A-15CBB492C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FAB4E-E35E-4A78-870A-3D6A5E6DB898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F3D372-2A8A-8324-E9DF-2D627AB2B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128FB89-D68C-7C43-C65A-626D66BB3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352C-AD52-4B0C-BA34-B115ADA64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733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BFBAA-1A7F-B34C-0C0E-5D39963557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C05185-862B-F015-00FC-10118CA28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FAB4E-E35E-4A78-870A-3D6A5E6DB898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A39215-D63B-5FEC-E61B-282B8248F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A34DE7-550E-AD89-CD1D-F0FE075A0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352C-AD52-4B0C-BA34-B115ADA64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777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214504-1066-CB66-974D-26D6CA4F9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FAB4E-E35E-4A78-870A-3D6A5E6DB898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9058DB-7153-AD6C-11C4-EBF8B6EEF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14E31E-603E-ACED-A0C3-FC97B6673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352C-AD52-4B0C-BA34-B115ADA64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815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8E2A53-76B6-0724-9B41-898A5F43A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81FBAB-83E9-E1A9-1005-B048B95760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8FDB27-D129-C13B-AB8B-093CEABF5A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858DDD-2F84-119F-05AB-2CCA8AB0D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FAB4E-E35E-4A78-870A-3D6A5E6DB898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5BE91A-1D38-519C-086F-3E849DB3B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E6A2F5-2911-94E5-D827-4B3387105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352C-AD52-4B0C-BA34-B115ADA64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554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772DA-CCEC-A4EC-1475-3769C8410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36DE52-D198-9E72-70B0-21AE21C74A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1EC253-AC8E-C739-1934-31415E9871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4DD430-08C9-E196-26FF-41AE2B181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FAB4E-E35E-4A78-870A-3D6A5E6DB898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CDEF63-C92E-781F-4745-73E500BCF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5F935A-BA04-B039-C098-83C1BAA91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352C-AD52-4B0C-BA34-B115ADA64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203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C63B656-C54F-AC7D-46BF-02C82B64D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D27E13-372D-224A-49C5-3E8690D47B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55AB23-4D5B-68FB-0675-795E32472B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35FAB4E-E35E-4A78-870A-3D6A5E6DB898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C2470C-26BD-E9CC-2B62-A845516624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CE5B92-0DA2-43FB-A529-652F7B67A0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CE352C-AD52-4B0C-BA34-B115ADA64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73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EC2661C-58C9-4783-D49E-DFBBA87357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0070" y="0"/>
            <a:ext cx="685186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1594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032EC19-2583-B8CD-68F0-3A882BF497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4609" y="0"/>
            <a:ext cx="688278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367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5C80B24-4573-0541-9EC3-53AFBD1DA7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9790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9F63F16-3914-87C9-0F7A-E2B2F132C0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3161" y="0"/>
            <a:ext cx="684567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34098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Mr. J. Templeton</dc:creator>
  <cp:lastModifiedBy>Mr. J. Templeton</cp:lastModifiedBy>
  <cp:revision>1</cp:revision>
  <dcterms:created xsi:type="dcterms:W3CDTF">2024-02-26T14:22:59Z</dcterms:created>
  <dcterms:modified xsi:type="dcterms:W3CDTF">2024-02-26T14:36:36Z</dcterms:modified>
</cp:coreProperties>
</file>